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E6B8A-D624-43C3-8FFD-5D6C8C5D2A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61F5B-7F35-46C1-ADC8-0A700BB45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2D2B2-EC32-4377-A969-4EEABE2E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D6787-2676-4911-8138-50EF2D75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41AC1-6010-4112-8B3D-66AC2BD1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766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A67E-CE82-4EFE-8174-975F7E771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1435F-FA84-4713-9E03-6C1188985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C0E4F-D951-4BE0-A102-0635C9AC5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7267A-44B8-4AEA-9CCA-5A07E1AAF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82718-0D8A-4991-85CA-6DA6971CE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83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C3E98E-42F0-41B9-B347-6FE77B079F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17EC52-F389-445E-8F8B-3E15B1D9C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78A-E572-4CF0-8793-1DCBE303C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798EA-2093-4309-B51E-D86E51F11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EF68A-CE99-4B50-9347-8050483C9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260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18553-5DD9-4D87-9B17-B7DD1C8E0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7A32D-0E3D-4825-A9B3-37FFBEA16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B6505-1AF5-42F7-914A-42FA4533F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D3D9B-EB81-4791-AC79-1D7AD2821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C43BF-2B6F-4D4B-AE5E-B6B83714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289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8B740-38E2-4960-861A-8EB72317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CC7D6-A77B-4DC4-B14C-EE9886FA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54B9F-1CBC-4E46-AD83-4685DE1EB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D2634-6B3D-4B30-B95F-79719EDCB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FDDB4-4F41-45DB-BF69-05921E91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736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432DE-C25C-4F11-AC1D-2DCA0FD4F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1A214-B714-4FC8-ACE3-CA8240A47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7F954-078A-491C-9A70-A0ABDD99A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841FF-9B66-40AA-8A44-C218071E2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65093A-9C21-45D6-B25B-5C7CFE47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31502-3C35-4715-A470-0DFF80CEC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583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93707-58C6-4F3D-96C7-AF7A3EDA7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4E4F1-4B86-4771-B1F1-680EFE16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7C7FF8-59DC-4FB1-97D3-638849FE1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1C7C72-0E62-4AE2-8AF7-B0E6FC361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B884D6-D110-4150-8A8D-1A2548FB4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6E3BE0-F9A0-4AF9-B511-372CFD4E2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0CD194-DCAE-4B14-B138-E2AC5937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EA71C6-1400-49FF-A8F9-D701D7AE5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555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D48DF-1F9F-455B-B8F7-99CECB37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D9B8FB-6103-420F-89EA-2EA4C529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681436-12CB-4B76-B5D0-6C401E5AE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2937C-E3C1-481B-BA46-35AF7D64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328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1E25B8-B6AA-46EB-A7CE-12D1CAA0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EE742-EE5B-49F1-86C9-CA5AD2456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EBCAF-992B-42F6-8D8F-0C01FBCF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89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7DB84-26F9-44AB-A352-F3A8B083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187EB-CEAA-466D-A958-10E233715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4AB9BC-1219-4C5D-B8F5-FA7191AD7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2821E-A9EE-4E3C-A283-66C902520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68A7A-E725-44AC-83BB-597D0D09E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C1032-8412-4C05-A6A4-950E65AA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494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EF6B6-C098-43B9-ABA0-959DA7214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088DB3-58F6-4675-96F9-F6C4F4F0C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B6440-A163-47BC-8FD9-EEF86D7A3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B8BCB3-1819-431B-AFEE-6EE241539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4C389-C13F-459E-A9F5-8388F7B9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CED48-C609-4BAD-877B-6B78F0886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513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47431E-5093-40F9-A616-A2E9102CD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93967-5E29-4086-839F-1B6045108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04F70-11EA-4196-A6E2-F6BCC2E7B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02B7-CE18-446C-AFF5-057794BA8747}" type="datetimeFigureOut">
              <a:rPr lang="en-IN" smtClean="0"/>
              <a:t>17-11-2021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06419-A136-4320-89D0-1E2900EE7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14215-931A-40B1-972F-5147F484E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99765-8CD6-484F-BE2A-F0DC07C231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767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55D54A-6FEB-4C56-A911-F756A8F66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25" y="523875"/>
            <a:ext cx="3162300" cy="56450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9658D1-D772-49C5-8F15-DD7D333E823A}"/>
              </a:ext>
            </a:extLst>
          </p:cNvPr>
          <p:cNvSpPr txBox="1"/>
          <p:nvPr/>
        </p:nvSpPr>
        <p:spPr>
          <a:xfrm>
            <a:off x="962025" y="6334125"/>
            <a:ext cx="486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clicks ‘Cheques’ option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A73BF032-0906-4EA9-931C-D94A709327C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151154" y="6008777"/>
            <a:ext cx="635726" cy="148320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D36E7A1D-6268-4A58-9CA4-436BC8F8E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260" y="523874"/>
            <a:ext cx="3081066" cy="54717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C6B0AF2-AF16-4731-9BEE-8C167ED1D4A0}"/>
              </a:ext>
            </a:extLst>
          </p:cNvPr>
          <p:cNvSpPr txBox="1"/>
          <p:nvPr/>
        </p:nvSpPr>
        <p:spPr>
          <a:xfrm>
            <a:off x="7427324" y="6154549"/>
            <a:ext cx="2962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clicks ‘Positive Payment System’ option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6AA96B69-29CF-4E2E-A205-4D25864DA32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796182" y="5168012"/>
            <a:ext cx="1614390" cy="387532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7A55271-30ED-4D08-93B3-1A721CBCCA83}"/>
              </a:ext>
            </a:extLst>
          </p:cNvPr>
          <p:cNvSpPr txBox="1"/>
          <p:nvPr/>
        </p:nvSpPr>
        <p:spPr>
          <a:xfrm>
            <a:off x="962025" y="0"/>
            <a:ext cx="983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REGISTRATION</a:t>
            </a:r>
          </a:p>
        </p:txBody>
      </p:sp>
    </p:spTree>
    <p:extLst>
      <p:ext uri="{BB962C8B-B14F-4D97-AF65-F5344CB8AC3E}">
        <p14:creationId xmlns:p14="http://schemas.microsoft.com/office/powerpoint/2010/main" val="958498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56E4168-122E-4D24-8A1F-246BCF23F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2" y="666750"/>
            <a:ext cx="3095625" cy="5524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3EC974-5603-43B0-A1B2-DA0F8028B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049" y="666750"/>
            <a:ext cx="3095625" cy="5591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0D6624-0F72-4E44-B44D-059D4EE6B5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1037" y="666750"/>
            <a:ext cx="3514725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1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FCF38C-F013-426C-BFD2-D0FEA070C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95" y="635725"/>
            <a:ext cx="3022555" cy="52597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386D3A-5BC4-4DCA-BB2D-352A4884B01F}"/>
              </a:ext>
            </a:extLst>
          </p:cNvPr>
          <p:cNvSpPr txBox="1"/>
          <p:nvPr/>
        </p:nvSpPr>
        <p:spPr>
          <a:xfrm>
            <a:off x="692194" y="6134100"/>
            <a:ext cx="3022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clicks ‘Register Account’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867366FE-D6B8-4095-A930-5FE3424CE9FA}"/>
              </a:ext>
            </a:extLst>
          </p:cNvPr>
          <p:cNvCxnSpPr>
            <a:cxnSpLocks/>
          </p:cNvCxnSpPr>
          <p:nvPr/>
        </p:nvCxnSpPr>
        <p:spPr>
          <a:xfrm rot="16200000" flipV="1">
            <a:off x="-74159" y="4789034"/>
            <a:ext cx="2571750" cy="118382"/>
          </a:xfrm>
          <a:prstGeom prst="bentConnector3">
            <a:avLst>
              <a:gd name="adj1" fmla="val 50339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85FB9A79-7E5E-4109-A915-3BC7DB30B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3527" y="676275"/>
            <a:ext cx="3133725" cy="52192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45B4C32-6CE6-428B-BBC9-5E174738F2CC}"/>
              </a:ext>
            </a:extLst>
          </p:cNvPr>
          <p:cNvSpPr txBox="1"/>
          <p:nvPr/>
        </p:nvSpPr>
        <p:spPr>
          <a:xfrm>
            <a:off x="4981575" y="6115050"/>
            <a:ext cx="401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After reading the T&amp;C and ticking the check box , user selects Register Account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977CCADD-CBA0-4022-B546-8003F1626A0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645321" y="5764394"/>
            <a:ext cx="477612" cy="357053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04CB81C-CEF5-42E0-A32C-F9E7C5744AA4}"/>
              </a:ext>
            </a:extLst>
          </p:cNvPr>
          <p:cNvSpPr txBox="1"/>
          <p:nvPr/>
        </p:nvSpPr>
        <p:spPr>
          <a:xfrm>
            <a:off x="9144000" y="1390650"/>
            <a:ext cx="2914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can select the account by clicking the drop box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030A206-EEC3-40D6-B598-61935D7B4B85}"/>
              </a:ext>
            </a:extLst>
          </p:cNvPr>
          <p:cNvCxnSpPr/>
          <p:nvPr/>
        </p:nvCxnSpPr>
        <p:spPr>
          <a:xfrm rot="10800000" flipV="1">
            <a:off x="8248650" y="1685924"/>
            <a:ext cx="752474" cy="219075"/>
          </a:xfrm>
          <a:prstGeom prst="bent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CA44A98-20CC-4CA3-887D-B68C3437189F}"/>
              </a:ext>
            </a:extLst>
          </p:cNvPr>
          <p:cNvSpPr txBox="1"/>
          <p:nvPr/>
        </p:nvSpPr>
        <p:spPr>
          <a:xfrm>
            <a:off x="9144000" y="2405199"/>
            <a:ext cx="2914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enters the amount beyond which the PPS will be applicable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E7624914-7B5A-4AA5-BFA4-D6DBC897441D}"/>
              </a:ext>
            </a:extLst>
          </p:cNvPr>
          <p:cNvCxnSpPr>
            <a:cxnSpLocks/>
          </p:cNvCxnSpPr>
          <p:nvPr/>
        </p:nvCxnSpPr>
        <p:spPr>
          <a:xfrm rot="10800000" flipV="1">
            <a:off x="8058152" y="2673531"/>
            <a:ext cx="942972" cy="241118"/>
          </a:xfrm>
          <a:prstGeom prst="bent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F0AF0BA-07CC-4C89-911E-1C6E91F0AE63}"/>
              </a:ext>
            </a:extLst>
          </p:cNvPr>
          <p:cNvSpPr txBox="1"/>
          <p:nvPr/>
        </p:nvSpPr>
        <p:spPr>
          <a:xfrm>
            <a:off x="9143999" y="4386560"/>
            <a:ext cx="2914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can view Terms &amp; Conditions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9E3C9C27-678B-4BA5-9704-052CCF12C96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203284" y="4821020"/>
            <a:ext cx="1797841" cy="268064"/>
          </a:xfrm>
          <a:prstGeom prst="bentConnector3">
            <a:avLst>
              <a:gd name="adj1" fmla="val 28202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40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641CBB-6594-49A8-A4C5-C2CAD76D2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94" y="141106"/>
            <a:ext cx="3143250" cy="52320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69A186-49B2-4FAC-BB33-6E42A901C364}"/>
              </a:ext>
            </a:extLst>
          </p:cNvPr>
          <p:cNvSpPr txBox="1"/>
          <p:nvPr/>
        </p:nvSpPr>
        <p:spPr>
          <a:xfrm>
            <a:off x="317453" y="5869355"/>
            <a:ext cx="3892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After clicking Register Account , OTP is sent to bank registered mobile no. </a:t>
            </a:r>
          </a:p>
          <a:p>
            <a:r>
              <a:rPr lang="en-IN" dirty="0"/>
              <a:t>User enters the OTP and clicks submit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C7309D62-B455-4418-901A-87E78205231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871796" y="5472978"/>
            <a:ext cx="635726" cy="148320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121D14EF-E6D2-4018-A7D4-96DD14E8D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0876" y="141106"/>
            <a:ext cx="3095625" cy="54578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3AC8E28-5642-48B2-8BE4-22F6EFE04EA2}"/>
              </a:ext>
            </a:extLst>
          </p:cNvPr>
          <p:cNvSpPr txBox="1"/>
          <p:nvPr/>
        </p:nvSpPr>
        <p:spPr>
          <a:xfrm>
            <a:off x="6661647" y="5793564"/>
            <a:ext cx="3892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The Positive Payment Request is raised successfully.</a:t>
            </a:r>
          </a:p>
        </p:txBody>
      </p:sp>
    </p:spTree>
    <p:extLst>
      <p:ext uri="{BB962C8B-B14F-4D97-AF65-F5344CB8AC3E}">
        <p14:creationId xmlns:p14="http://schemas.microsoft.com/office/powerpoint/2010/main" val="232299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5A97D2-A873-41F3-A970-BCEE4D247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95" y="635725"/>
            <a:ext cx="3022555" cy="52597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A4D03F-B5EB-4C3F-9CA3-7B0A8BE3A5E6}"/>
              </a:ext>
            </a:extLst>
          </p:cNvPr>
          <p:cNvSpPr txBox="1"/>
          <p:nvPr/>
        </p:nvSpPr>
        <p:spPr>
          <a:xfrm>
            <a:off x="692194" y="6134100"/>
            <a:ext cx="341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clicks ‘Change Account Limit’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47AE65B0-17A2-4522-BE64-F22BE2B2791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94483" y="3493498"/>
            <a:ext cx="3417026" cy="1864179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539E88CF-FF88-4691-8786-77453F295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0621" y="635725"/>
            <a:ext cx="3022556" cy="52826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A71060-BF8E-471B-8354-9A59BEDBAB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684783" y="3631845"/>
            <a:ext cx="1512600" cy="36933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603A106-EAB8-4950-9C76-59EB35F27591}"/>
              </a:ext>
            </a:extLst>
          </p:cNvPr>
          <p:cNvSpPr txBox="1"/>
          <p:nvPr/>
        </p:nvSpPr>
        <p:spPr>
          <a:xfrm>
            <a:off x="4850621" y="6134100"/>
            <a:ext cx="341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enters new limit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0C2733CE-984B-4FC1-9D77-A35B47A1EF3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530672" y="4743947"/>
            <a:ext cx="2956654" cy="3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4B2F704-A20E-4B0E-BD81-52CDB20EEA2A}"/>
              </a:ext>
            </a:extLst>
          </p:cNvPr>
          <p:cNvSpPr txBox="1"/>
          <p:nvPr/>
        </p:nvSpPr>
        <p:spPr>
          <a:xfrm>
            <a:off x="505097" y="104503"/>
            <a:ext cx="11234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CHANGE LIMIT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60C7E46-1AA9-4488-9095-877B06AA96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7339" y="635726"/>
            <a:ext cx="3031787" cy="528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93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E157AF4-D9DE-442D-9149-B6A8EF199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95" y="635725"/>
            <a:ext cx="3022555" cy="52597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E35DB8-19AE-4FA8-918B-5A47C1FB1D4D}"/>
              </a:ext>
            </a:extLst>
          </p:cNvPr>
          <p:cNvSpPr txBox="1"/>
          <p:nvPr/>
        </p:nvSpPr>
        <p:spPr>
          <a:xfrm>
            <a:off x="692194" y="6134100"/>
            <a:ext cx="319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clicks ‘De-register Account’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D965403B-8EDD-44EF-9C78-A04F2EF006A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68766" y="4364491"/>
            <a:ext cx="2571750" cy="967468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5C4CC3A2-B0E3-4187-AD63-F3BA60179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081" y="676275"/>
            <a:ext cx="3114675" cy="54578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F7E48F-498B-4C0F-920A-C2A6BB7C39CD}"/>
              </a:ext>
            </a:extLst>
          </p:cNvPr>
          <p:cNvSpPr txBox="1"/>
          <p:nvPr/>
        </p:nvSpPr>
        <p:spPr>
          <a:xfrm>
            <a:off x="5678531" y="6134100"/>
            <a:ext cx="319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clicks ‘De-register’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7AF6AD-8573-481D-B706-DC05B1B86ECF}"/>
              </a:ext>
            </a:extLst>
          </p:cNvPr>
          <p:cNvSpPr txBox="1"/>
          <p:nvPr/>
        </p:nvSpPr>
        <p:spPr>
          <a:xfrm>
            <a:off x="9564731" y="1571625"/>
            <a:ext cx="2541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selects the account using dropdown.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CED0C43E-674B-485F-A8EB-7BD523C4318A}"/>
              </a:ext>
            </a:extLst>
          </p:cNvPr>
          <p:cNvCxnSpPr/>
          <p:nvPr/>
        </p:nvCxnSpPr>
        <p:spPr>
          <a:xfrm rot="10800000" flipV="1">
            <a:off x="8724900" y="1785252"/>
            <a:ext cx="752474" cy="219075"/>
          </a:xfrm>
          <a:prstGeom prst="bent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414ABF5-E585-4D1F-8EDF-F215D7EE4CDA}"/>
              </a:ext>
            </a:extLst>
          </p:cNvPr>
          <p:cNvSpPr txBox="1"/>
          <p:nvPr/>
        </p:nvSpPr>
        <p:spPr>
          <a:xfrm>
            <a:off x="505097" y="104503"/>
            <a:ext cx="11234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DE-REGISTRATION</a:t>
            </a:r>
          </a:p>
        </p:txBody>
      </p:sp>
    </p:spTree>
    <p:extLst>
      <p:ext uri="{BB962C8B-B14F-4D97-AF65-F5344CB8AC3E}">
        <p14:creationId xmlns:p14="http://schemas.microsoft.com/office/powerpoint/2010/main" val="1822158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F4FA71-34D0-49CF-A9C1-D9E2CFE44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0" y="433387"/>
            <a:ext cx="3105150" cy="54959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474DE4-40C9-44C5-A47C-15A2AA357915}"/>
              </a:ext>
            </a:extLst>
          </p:cNvPr>
          <p:cNvSpPr txBox="1"/>
          <p:nvPr/>
        </p:nvSpPr>
        <p:spPr>
          <a:xfrm>
            <a:off x="965222" y="5929312"/>
            <a:ext cx="3194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shown warning pop-up message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C570A2-D01A-4992-94A5-E56BBB515B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75" y="433387"/>
            <a:ext cx="3143250" cy="55149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97B03F4-A1F5-4EC5-AE07-C3A922F17364}"/>
              </a:ext>
            </a:extLst>
          </p:cNvPr>
          <p:cNvSpPr txBox="1"/>
          <p:nvPr/>
        </p:nvSpPr>
        <p:spPr>
          <a:xfrm>
            <a:off x="4816519" y="5948362"/>
            <a:ext cx="319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OTP authentication takes place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D5920D-E3BD-4CB5-ABCF-B62A435649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500" y="423862"/>
            <a:ext cx="310515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2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126315C-4D95-46D7-B965-0FE0F5231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120" y="645250"/>
            <a:ext cx="3022555" cy="52597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68AD6C6-563F-4BDA-BB1F-A42B5B90CD6B}"/>
              </a:ext>
            </a:extLst>
          </p:cNvPr>
          <p:cNvSpPr txBox="1"/>
          <p:nvPr/>
        </p:nvSpPr>
        <p:spPr>
          <a:xfrm>
            <a:off x="768394" y="6212750"/>
            <a:ext cx="319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clicks ‘Make a request’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4ED6AE9B-B58C-4E24-9CD8-4D56D5F4792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-369433" y="4288295"/>
            <a:ext cx="3486147" cy="205464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ABADC95-670F-48A5-BE87-F5061BE95A94}"/>
              </a:ext>
            </a:extLst>
          </p:cNvPr>
          <p:cNvSpPr txBox="1"/>
          <p:nvPr/>
        </p:nvSpPr>
        <p:spPr>
          <a:xfrm>
            <a:off x="4543423" y="5934670"/>
            <a:ext cx="39687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enters details account no. , amount, date , beneficiary name, cheque no. and instrument type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A00F3B1-944B-43B8-B715-7045C0C85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574" y="645250"/>
            <a:ext cx="3367087" cy="525979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A2AAD36-81E5-4AB6-A15F-775E4FBE46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0184" y="645250"/>
            <a:ext cx="3398942" cy="525979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583F96A-1E83-402A-9B35-B07C24401426}"/>
              </a:ext>
            </a:extLst>
          </p:cNvPr>
          <p:cNvSpPr txBox="1"/>
          <p:nvPr/>
        </p:nvSpPr>
        <p:spPr>
          <a:xfrm>
            <a:off x="8369278" y="5934670"/>
            <a:ext cx="3326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After reviewing  and reading the T&amp;C , user ticks the checkbox and clicks next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4D934E-870C-413A-AA0C-E93074EDD87E}"/>
              </a:ext>
            </a:extLst>
          </p:cNvPr>
          <p:cNvSpPr txBox="1"/>
          <p:nvPr/>
        </p:nvSpPr>
        <p:spPr>
          <a:xfrm>
            <a:off x="595571" y="122065"/>
            <a:ext cx="11234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REQUEST LODGEMENT</a:t>
            </a:r>
          </a:p>
        </p:txBody>
      </p:sp>
    </p:spTree>
    <p:extLst>
      <p:ext uri="{BB962C8B-B14F-4D97-AF65-F5344CB8AC3E}">
        <p14:creationId xmlns:p14="http://schemas.microsoft.com/office/powerpoint/2010/main" val="769900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491CE3-ECE5-4B69-B466-87B640CB2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19" y="484006"/>
            <a:ext cx="3143250" cy="52320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726570-55A6-4B2D-B831-BB4DC9376775}"/>
              </a:ext>
            </a:extLst>
          </p:cNvPr>
          <p:cNvSpPr txBox="1"/>
          <p:nvPr/>
        </p:nvSpPr>
        <p:spPr>
          <a:xfrm>
            <a:off x="663619" y="6189328"/>
            <a:ext cx="319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OTP Authentication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86D5DA-D60C-48CF-B6B4-276EFDB9B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0931" y="425087"/>
            <a:ext cx="3544181" cy="54881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F953FB-4C7B-4F5C-997C-6B39BD1DEED7}"/>
              </a:ext>
            </a:extLst>
          </p:cNvPr>
          <p:cNvSpPr txBox="1"/>
          <p:nvPr/>
        </p:nvSpPr>
        <p:spPr>
          <a:xfrm>
            <a:off x="6880931" y="6093925"/>
            <a:ext cx="319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Success message </a:t>
            </a:r>
          </a:p>
        </p:txBody>
      </p:sp>
    </p:spTree>
    <p:extLst>
      <p:ext uri="{BB962C8B-B14F-4D97-AF65-F5344CB8AC3E}">
        <p14:creationId xmlns:p14="http://schemas.microsoft.com/office/powerpoint/2010/main" val="2422521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842FE8-32A2-4569-8E2B-DD55FDD01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45" y="799103"/>
            <a:ext cx="3022555" cy="52597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600513-3D33-4F1E-824F-4BDFD2031B88}"/>
              </a:ext>
            </a:extLst>
          </p:cNvPr>
          <p:cNvSpPr txBox="1"/>
          <p:nvPr/>
        </p:nvSpPr>
        <p:spPr>
          <a:xfrm>
            <a:off x="768394" y="6212750"/>
            <a:ext cx="319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clicks ‘View Request’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91B2275B-7C94-48CF-9AAC-15EA47AF1DF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25868" y="3954918"/>
            <a:ext cx="3324227" cy="1034143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6F756B1-2AF9-4B7D-9A3B-B476B54AA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187" y="799102"/>
            <a:ext cx="3095625" cy="53349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0B0389A-07A9-4437-85B4-D5361B050C53}"/>
              </a:ext>
            </a:extLst>
          </p:cNvPr>
          <p:cNvSpPr txBox="1"/>
          <p:nvPr/>
        </p:nvSpPr>
        <p:spPr>
          <a:xfrm>
            <a:off x="8264503" y="6211669"/>
            <a:ext cx="3194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clicks delete icon to delete the request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CE04B81-982C-418D-BA2C-2B83F5D0C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9406" y="799102"/>
            <a:ext cx="3124200" cy="533499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B56DDEE-CAA2-4581-8B1A-348EC58CE203}"/>
              </a:ext>
            </a:extLst>
          </p:cNvPr>
          <p:cNvSpPr txBox="1"/>
          <p:nvPr/>
        </p:nvSpPr>
        <p:spPr>
          <a:xfrm>
            <a:off x="4498996" y="6279425"/>
            <a:ext cx="319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User enters the required details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4E567B-E177-44D6-AC37-0608CA3E28DC}"/>
              </a:ext>
            </a:extLst>
          </p:cNvPr>
          <p:cNvSpPr txBox="1"/>
          <p:nvPr/>
        </p:nvSpPr>
        <p:spPr>
          <a:xfrm>
            <a:off x="595571" y="122065"/>
            <a:ext cx="11234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DELETE REQUEST</a:t>
            </a:r>
          </a:p>
        </p:txBody>
      </p:sp>
    </p:spTree>
    <p:extLst>
      <p:ext uri="{BB962C8B-B14F-4D97-AF65-F5344CB8AC3E}">
        <p14:creationId xmlns:p14="http://schemas.microsoft.com/office/powerpoint/2010/main" val="407240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204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SHUBHANKAR BASU</dc:creator>
  <cp:lastModifiedBy>AGM-AGENCY BANKING DEPT SBI CBD BELAPUR</cp:lastModifiedBy>
  <cp:revision>7</cp:revision>
  <cp:lastPrinted>2021-11-17T08:26:33Z</cp:lastPrinted>
  <dcterms:created xsi:type="dcterms:W3CDTF">2021-11-16T12:43:09Z</dcterms:created>
  <dcterms:modified xsi:type="dcterms:W3CDTF">2021-11-17T08:30:33Z</dcterms:modified>
</cp:coreProperties>
</file>